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5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4.xml" Id="rId5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6.png"/><Relationship Id="rId7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svg"/></Relationships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04475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719165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77291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7545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2750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5114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409267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807426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114722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222771" y="3696255"/>
            <a:ext cx="1455705" cy="3451024"/>
          </a:xfrm>
          <a:custGeom>
            <a:avLst/>
            <a:gdLst/>
            <a:ahLst/>
            <a:cxnLst/>
            <a:rect l="l" t="t" r="r" b="b"/>
            <a:pathLst>
              <a:path w="2329128" h="5521639">
                <a:moveTo>
                  <a:pt x="0" y="0"/>
                </a:moveTo>
                <a:lnTo>
                  <a:pt x="2329128" y="0"/>
                </a:lnTo>
                <a:lnTo>
                  <a:pt x="2329128" y="5521640"/>
                </a:lnTo>
                <a:lnTo>
                  <a:pt x="0" y="552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599395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92636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405555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3258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24612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10236013" y="3663289"/>
            <a:ext cx="1455705" cy="3451024"/>
          </a:xfrm>
          <a:custGeom>
            <a:avLst/>
            <a:gdLst/>
            <a:ahLst/>
            <a:cxnLst/>
            <a:rect l="l" t="t" r="r" b="b"/>
            <a:pathLst>
              <a:path w="2329128" h="5521639">
                <a:moveTo>
                  <a:pt x="0" y="0"/>
                </a:moveTo>
                <a:lnTo>
                  <a:pt x="2329128" y="0"/>
                </a:lnTo>
                <a:lnTo>
                  <a:pt x="2329128" y="5521639"/>
                </a:lnTo>
                <a:lnTo>
                  <a:pt x="0" y="5521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873753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204200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603403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1004695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3" name="Freeform 30">
            <a:extLst>
              <a:ext uri="{FF2B5EF4-FFF2-40B4-BE49-F238E27FC236}">
                <a16:creationId xmlns:a16="http://schemas.microsoft.com/office/drawing/2014/main" id="{27BA5A7B-842E-9E34-DCC2-4F4D7BF1810D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4" name="Freeform 31">
            <a:extLst>
              <a:ext uri="{FF2B5EF4-FFF2-40B4-BE49-F238E27FC236}">
                <a16:creationId xmlns:a16="http://schemas.microsoft.com/office/drawing/2014/main" id="{4E51BA7B-A43D-042D-DAF8-3BA77492B4C0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F4DCA86B-A44F-F09A-3FF2-DB5EA474E7A0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56" name="Picture 2" descr="Loading GIF - CSS Bud">
            <a:extLst>
              <a:ext uri="{FF2B5EF4-FFF2-40B4-BE49-F238E27FC236}">
                <a16:creationId xmlns:a16="http://schemas.microsoft.com/office/drawing/2014/main" id="{BFB1A875-DA45-3C53-4D68-4E1BB91D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F4DAAC8-0DA0-AD6E-DEB4-1CB0ED082E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